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11" Type="http://schemas.openxmlformats.org/officeDocument/2006/relationships/image" Target="../media/image1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138689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pl-PL" altLang="en-US" sz="1600" dirty="0"/>
              <a:t>Kraków, 15-17 May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081E-1792-4F7C-B23B-E27622B4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92" y="4862265"/>
            <a:ext cx="2574215" cy="965331"/>
          </a:xfrm>
          <a:prstGeom prst="rect">
            <a:avLst/>
          </a:prstGeom>
        </p:spPr>
      </p:pic>
    </p:spTree>
  </p:cSld>
  <p:clrMapOvr>
    <a:masterClrMapping/>
  </p:clrMapOvr>
  <p:transition spd="slow" advTm="33668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pl-PL" altLang="en-US" sz="1600" dirty="0"/>
              <a:t>Kraków, 15-17 May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740603" y="918369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A3005-A219-4916-BC88-07A7EA9DD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61" y="924462"/>
            <a:ext cx="1921655" cy="72062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676</Words>
  <Application>Microsoft Office PowerPoint</Application>
  <PresentationFormat>Widescreen</PresentationFormat>
  <Paragraphs>237</Paragraphs>
  <Slides>44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170</cp:revision>
  <dcterms:created xsi:type="dcterms:W3CDTF">2018-07-24T14:16:13Z</dcterms:created>
  <dcterms:modified xsi:type="dcterms:W3CDTF">2019-05-13T07:32:52Z</dcterms:modified>
</cp:coreProperties>
</file>